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D60093"/>
    <a:srgbClr val="00FF00"/>
    <a:srgbClr val="FF9900"/>
    <a:srgbClr val="66FFFF"/>
    <a:srgbClr val="0000CC"/>
    <a:srgbClr val="FF3399"/>
    <a:srgbClr val="FF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3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B6DB-77F9-4583-A3F2-1975B4C2768F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43FF-A826-434E-9B3F-5A3B3AEE2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215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B6DB-77F9-4583-A3F2-1975B4C2768F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43FF-A826-434E-9B3F-5A3B3AEE2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486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B6DB-77F9-4583-A3F2-1975B4C2768F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43FF-A826-434E-9B3F-5A3B3AEE2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906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B6DB-77F9-4583-A3F2-1975B4C2768F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43FF-A826-434E-9B3F-5A3B3AEE2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320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B6DB-77F9-4583-A3F2-1975B4C2768F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43FF-A826-434E-9B3F-5A3B3AEE2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820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B6DB-77F9-4583-A3F2-1975B4C2768F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43FF-A826-434E-9B3F-5A3B3AEE2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616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B6DB-77F9-4583-A3F2-1975B4C2768F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43FF-A826-434E-9B3F-5A3B3AEE2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531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B6DB-77F9-4583-A3F2-1975B4C2768F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43FF-A826-434E-9B3F-5A3B3AEE2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74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B6DB-77F9-4583-A3F2-1975B4C2768F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43FF-A826-434E-9B3F-5A3B3AEE2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530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B6DB-77F9-4583-A3F2-1975B4C2768F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43FF-A826-434E-9B3F-5A3B3AEE2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028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B6DB-77F9-4583-A3F2-1975B4C2768F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D43FF-A826-434E-9B3F-5A3B3AEE2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524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4B6DB-77F9-4583-A3F2-1975B4C2768F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D43FF-A826-434E-9B3F-5A3B3AEE2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40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CC"/>
            </a:gs>
            <a:gs pos="100000">
              <a:srgbClr val="66FFFF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Ray Bradbury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Kayla Price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144297"/>
            <a:ext cx="2895600" cy="4251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543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Veldt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24199"/>
            <a:ext cx="8229600" cy="3001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It </a:t>
            </a:r>
            <a:r>
              <a:rPr lang="en-US" sz="2000" dirty="0"/>
              <a:t>is about a couple of parents who become concerned when their children use a virtual nursery to recreate an all-too-realistic African </a:t>
            </a:r>
            <a:r>
              <a:rPr lang="en-US" sz="2000" dirty="0" smtClean="0"/>
              <a:t>veldt. The wife thought that one of the lions was going </a:t>
            </a:r>
            <a:r>
              <a:rPr lang="en-US" sz="2000" dirty="0"/>
              <a:t>to attack her. </a:t>
            </a:r>
            <a:r>
              <a:rPr lang="en-US" sz="2000" dirty="0" smtClean="0"/>
              <a:t>The </a:t>
            </a:r>
            <a:r>
              <a:rPr lang="en-US" sz="2000" dirty="0"/>
              <a:t>nursery  caught the telepathic emanations  of the  children's minds  </a:t>
            </a:r>
            <a:r>
              <a:rPr lang="en-US" sz="2000" dirty="0" smtClean="0"/>
              <a:t>and created  </a:t>
            </a:r>
            <a:r>
              <a:rPr lang="en-US" sz="2000" dirty="0"/>
              <a:t>life to  fill their  every desire. The children thought  lions, </a:t>
            </a:r>
            <a:r>
              <a:rPr lang="en-US" sz="2000" dirty="0" smtClean="0"/>
              <a:t>and there </a:t>
            </a:r>
            <a:r>
              <a:rPr lang="en-US" sz="2000" dirty="0"/>
              <a:t>were lions. The children thought  zebras, and there were zebras. Sun </a:t>
            </a:r>
            <a:r>
              <a:rPr lang="en-US" sz="2000" dirty="0" smtClean="0"/>
              <a:t>-sun</a:t>
            </a:r>
            <a:r>
              <a:rPr lang="en-US" sz="2000" dirty="0"/>
              <a:t>. Giraffes - giraffes. Death and death</a:t>
            </a:r>
            <a:r>
              <a:rPr lang="en-US" sz="2000" dirty="0" smtClean="0"/>
              <a:t>. The kids changed the African life into something different.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76200"/>
            <a:ext cx="2145442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1391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00000">
              <a:srgbClr val="FFFF00"/>
            </a:gs>
            <a:gs pos="0">
              <a:srgbClr val="FF000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Early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25000" lnSpcReduction="20000"/>
          </a:bodyPr>
          <a:lstStyle/>
          <a:p>
            <a:r>
              <a:rPr lang="en-US" sz="8000" dirty="0" smtClean="0"/>
              <a:t>Between 1926 and 1933, the Bradbury family moved back and forth between Waukegan and Tucson, Arizona</a:t>
            </a:r>
          </a:p>
          <a:p>
            <a:pPr marL="0" indent="0">
              <a:buNone/>
            </a:pPr>
            <a:endParaRPr lang="en-US" sz="8000" dirty="0" smtClean="0"/>
          </a:p>
          <a:p>
            <a:r>
              <a:rPr lang="en-US" sz="8000" dirty="0" smtClean="0"/>
              <a:t>As a teenager, Bradbury often roller-skated through Hollywood, trying to spot celebrities. He befriended other talented and creative people</a:t>
            </a:r>
          </a:p>
          <a:p>
            <a:pPr marL="0" indent="0">
              <a:buNone/>
            </a:pPr>
            <a:endParaRPr lang="en-US" sz="8000" dirty="0" smtClean="0"/>
          </a:p>
          <a:p>
            <a:r>
              <a:rPr lang="en-US" sz="8000" dirty="0" smtClean="0"/>
              <a:t>Bradbury's </a:t>
            </a:r>
            <a:r>
              <a:rPr lang="en-US" sz="8000" dirty="0"/>
              <a:t>family moved to Arizona briefly before settling in Los Angeles, California, in 1934. Bradbury continued to write and also spent a great deal of time reading in libraries and going to the movies. </a:t>
            </a:r>
            <a:endParaRPr lang="en-US" sz="8000" dirty="0" smtClean="0"/>
          </a:p>
          <a:p>
            <a:pPr marL="0" indent="0">
              <a:buNone/>
            </a:pPr>
            <a:endParaRPr lang="en-US" sz="8000" dirty="0"/>
          </a:p>
          <a:p>
            <a:r>
              <a:rPr lang="en-US" sz="8000" dirty="0" smtClean="0"/>
              <a:t>His </a:t>
            </a:r>
            <a:r>
              <a:rPr lang="en-US" sz="8000" dirty="0"/>
              <a:t>father was a lineman for the electric company. He was greatly influenced by his Aunt Neva, a costume designer and dressmaker, who took him to plays and encouraged him to use his imagination</a:t>
            </a:r>
            <a:r>
              <a:rPr lang="en-US" sz="8000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96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100000">
              <a:srgbClr val="FFFF0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Career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After graduating from high school in 1938, Bradbury was turned down for military service because of bad eyesight. He earned a living selling newspapers while working on his writing.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Dark </a:t>
            </a:r>
            <a:r>
              <a:rPr lang="en-US" sz="2000" dirty="0"/>
              <a:t>Carnival (1947) is a collection of Bradbury's early stories of </a:t>
            </a:r>
            <a:r>
              <a:rPr lang="en-US" sz="2000" dirty="0" smtClean="0"/>
              <a:t>fantasy.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He sold his first story in 1943, and others were published in such magazines as Black Mask, Amazing Stories, and Weird Tales. </a:t>
            </a: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/>
              <a:t>publication of The Martian Chronicles (1950), an account of man's colonization of Mars, established Bradbury's reputation as an author of quality science fiction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1368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FFFF"/>
            </a:gs>
            <a:gs pos="100000">
              <a:srgbClr val="FFFF0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Marriage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In 1946, he met his future wife, Marguerite "Maggie" McClure. A graduate of George Washington High School (1941) and UCLA, Maggie was working as a clerk in a book shop when they met.</a:t>
            </a:r>
          </a:p>
          <a:p>
            <a:endParaRPr lang="en-US" sz="2000" dirty="0" smtClean="0"/>
          </a:p>
          <a:p>
            <a:r>
              <a:rPr lang="en-US" sz="2000" dirty="0" smtClean="0"/>
              <a:t>Ray and Maggie were married in the Church of the Good Shepherd, Episcopal in Los Angeles on September 27, 1947. Ray </a:t>
            </a:r>
            <a:r>
              <a:rPr lang="en-US" sz="2000" dirty="0" err="1" smtClean="0"/>
              <a:t>Harryhausen</a:t>
            </a:r>
            <a:r>
              <a:rPr lang="en-US" sz="2000" dirty="0" smtClean="0"/>
              <a:t> served as the best man.</a:t>
            </a:r>
          </a:p>
          <a:p>
            <a:endParaRPr lang="en-US" sz="2000" dirty="0" smtClean="0"/>
          </a:p>
          <a:p>
            <a:r>
              <a:rPr lang="en-US" sz="2000" dirty="0"/>
              <a:t>The first of the Bradbury's four daughters, Susan, was born in 1949. Susan's sisters, Ramona, Bettina and Alexandra were born in 1951, 1955 and 1958, respectively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54649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66FF"/>
            </a:gs>
            <a:gs pos="100000">
              <a:srgbClr val="FFFF0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Influenced </a:t>
            </a:r>
            <a:r>
              <a:rPr lang="en-US" dirty="0"/>
              <a:t>H</a:t>
            </a:r>
            <a:r>
              <a:rPr lang="en-US" dirty="0" smtClean="0"/>
              <a:t>im?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2000" dirty="0"/>
          </a:p>
          <a:p>
            <a:r>
              <a:rPr lang="en-US" sz="2000" dirty="0"/>
              <a:t>A magician called Mr. </a:t>
            </a:r>
            <a:r>
              <a:rPr lang="en-US" sz="2000" dirty="0" err="1" smtClean="0"/>
              <a:t>Electrico</a:t>
            </a:r>
            <a:r>
              <a:rPr lang="en-US" sz="2000" dirty="0" smtClean="0"/>
              <a:t> </a:t>
            </a:r>
            <a:r>
              <a:rPr lang="en-US" sz="2000" dirty="0"/>
              <a:t>who commanded him to "Live forever!" The 12-year-old Bradbury, intrigued at the concept of eternal life, revisited Mr. </a:t>
            </a:r>
            <a:r>
              <a:rPr lang="en-US" sz="2000" dirty="0" err="1"/>
              <a:t>Electrico</a:t>
            </a:r>
            <a:r>
              <a:rPr lang="en-US" sz="2000" dirty="0"/>
              <a:t>, who spurred his passion for life by heralding him as the reincarnation of a friend lost in World War I. After that memorable day, Bradbury began writing </a:t>
            </a:r>
            <a:r>
              <a:rPr lang="en-US" sz="2000" dirty="0" smtClean="0"/>
              <a:t>nonstop.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/>
              <a:t>Having been influenced by science fiction heroes like Flash Gordon and Buck Rogers, Bradbury began to publish science fiction stories in fanzines in 1938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Two of his teachers recognized a greater talent in Bradbury, and encouraged his development as a writer. Snow Longley </a:t>
            </a:r>
            <a:r>
              <a:rPr lang="en-US" sz="2000" dirty="0" err="1"/>
              <a:t>Housh</a:t>
            </a:r>
            <a:r>
              <a:rPr lang="en-US" sz="2000" dirty="0"/>
              <a:t> taught him about poetry and </a:t>
            </a:r>
            <a:r>
              <a:rPr lang="en-US" sz="2000" dirty="0" err="1"/>
              <a:t>Jeannet</a:t>
            </a:r>
            <a:r>
              <a:rPr lang="en-US" sz="2000" dirty="0"/>
              <a:t> Johnson taught him to write short stories.</a:t>
            </a:r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4887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100000">
              <a:srgbClr val="FFFF0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" dirty="0" smtClean="0"/>
              <a:t>Science Fiction</a:t>
            </a:r>
          </a:p>
          <a:p>
            <a:pPr algn="ctr"/>
            <a:r>
              <a:rPr lang="en-US" sz="2000" dirty="0" smtClean="0"/>
              <a:t>Fantasies</a:t>
            </a:r>
          </a:p>
          <a:p>
            <a:pPr algn="ctr"/>
            <a:r>
              <a:rPr lang="en-US" sz="2000" dirty="0" smtClean="0"/>
              <a:t>Crime</a:t>
            </a:r>
          </a:p>
          <a:p>
            <a:pPr algn="ctr"/>
            <a:r>
              <a:rPr lang="en-US" sz="2000" dirty="0" smtClean="0"/>
              <a:t>Mysteries</a:t>
            </a:r>
          </a:p>
          <a:p>
            <a:pPr algn="ctr"/>
            <a:r>
              <a:rPr lang="en-US" sz="2000" dirty="0" smtClean="0"/>
              <a:t>Supernatural</a:t>
            </a:r>
          </a:p>
          <a:p>
            <a:pPr marL="0" indent="0" algn="ctr">
              <a:buNone/>
            </a:pPr>
            <a:endParaRPr lang="en-US" sz="2000" dirty="0" smtClean="0"/>
          </a:p>
          <a:p>
            <a:pPr algn="ctr"/>
            <a:r>
              <a:rPr lang="en-US" sz="2000" dirty="0"/>
              <a:t>  Bradbury emphasizes basic human values and cautions against unthinking acceptance of technological progress</a:t>
            </a:r>
            <a:r>
              <a:rPr lang="en-US" sz="2000" dirty="0" smtClean="0"/>
              <a:t>.</a:t>
            </a:r>
          </a:p>
          <a:p>
            <a:pPr marL="0" indent="0" algn="ctr">
              <a:buNone/>
            </a:pPr>
            <a:endParaRPr lang="en-US" sz="2000" dirty="0" smtClean="0"/>
          </a:p>
          <a:p>
            <a:pPr algn="ctr"/>
            <a:r>
              <a:rPr lang="en-US" sz="2000" dirty="0"/>
              <a:t>Bradbury has published numerous short story collections, earning a reputation as an authority of fantasy literature in the process.</a:t>
            </a:r>
          </a:p>
          <a:p>
            <a:pPr algn="ctr"/>
            <a:endParaRPr lang="en-US" sz="2000" dirty="0"/>
          </a:p>
          <a:p>
            <a:pPr algn="ctr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55877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9900"/>
            </a:gs>
            <a:gs pos="100000">
              <a:srgbClr val="FFFF0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Novels He Is Known </a:t>
            </a:r>
            <a:r>
              <a:rPr lang="en-US" dirty="0"/>
              <a:t>F</a:t>
            </a:r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Best known for his dystopian novel Fahrenheit 451 (1953) and for the science fiction stories gathered together as The Martian Chronicles (1950) and The Illustrated Man (</a:t>
            </a:r>
            <a:r>
              <a:rPr lang="en-US" sz="2000" dirty="0" smtClean="0"/>
              <a:t>1951).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/>
              <a:t>Bradbury is one of the most celebrated among 20th and 21st century American writers of speculative fiction. Many of Bradbury's works have been adapted into television shows or </a:t>
            </a:r>
            <a:r>
              <a:rPr lang="en-US" sz="2000" dirty="0" smtClean="0"/>
              <a:t>films.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0639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FF00"/>
            </a:gs>
            <a:gs pos="100000">
              <a:srgbClr val="FFFF0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Honors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/>
              <a:t>In 2010, on occasion of his 90th birthday, Bradbury received Pulsar Award from Sarajevo SF Club </a:t>
            </a:r>
            <a:r>
              <a:rPr lang="en-US" sz="2000" dirty="0" err="1" smtClean="0"/>
              <a:t>PulSar</a:t>
            </a:r>
            <a:r>
              <a:rPr lang="en-US" sz="2000" dirty="0" smtClean="0"/>
              <a:t>.</a:t>
            </a:r>
          </a:p>
          <a:p>
            <a:r>
              <a:rPr lang="fr-FR" sz="2000" dirty="0"/>
              <a:t>In 2007, Bradbury </a:t>
            </a:r>
            <a:r>
              <a:rPr lang="fr-FR" sz="2000" dirty="0" err="1"/>
              <a:t>received</a:t>
            </a:r>
            <a:r>
              <a:rPr lang="fr-FR" sz="2000" dirty="0"/>
              <a:t> the French Commandeur Ordre des Arts et des Lettres </a:t>
            </a:r>
            <a:r>
              <a:rPr lang="fr-FR" sz="2000" dirty="0" err="1" smtClean="0"/>
              <a:t>medal</a:t>
            </a:r>
            <a:r>
              <a:rPr lang="fr-FR" sz="2000" dirty="0" smtClean="0"/>
              <a:t>.</a:t>
            </a:r>
          </a:p>
          <a:p>
            <a:r>
              <a:rPr lang="en-US" sz="2000" dirty="0"/>
              <a:t>For his contribution to the motion picture industry, Ray Bradbury was given a star on the Hollywood Walk of Fame at 6644 Hollywood </a:t>
            </a:r>
            <a:r>
              <a:rPr lang="en-US" sz="2000" dirty="0" smtClean="0"/>
              <a:t>Blvd.</a:t>
            </a:r>
          </a:p>
          <a:p>
            <a:r>
              <a:rPr lang="en-US" sz="2000" dirty="0"/>
              <a:t>An asteroid is named in his honor, "9766 Bradbury", along with a crater on the moon called "Dandelion Crater" (named after his novel, Dandelion Wine).</a:t>
            </a:r>
          </a:p>
          <a:p>
            <a:r>
              <a:rPr lang="en-US" sz="2000" dirty="0"/>
              <a:t>Ray Bradbury Park was dedicated in Waukegan, Illinois in 1990. The author was present for the ribbon-cutting ceremony. The park contains locations described in "Dandelion Wine", most notably the "113 steps" stairs. In 2009 an interpretive panel designed by artist Michael </a:t>
            </a:r>
            <a:r>
              <a:rPr lang="en-US" sz="2000" dirty="0" err="1"/>
              <a:t>Pavelich</a:t>
            </a:r>
            <a:r>
              <a:rPr lang="en-US" sz="2000" dirty="0"/>
              <a:t> was added to the park detailing the history of Ray Bradbury and Ray Bradbury Park.</a:t>
            </a:r>
          </a:p>
          <a:p>
            <a:endParaRPr lang="en-US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09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74916">
            <a:off x="609600" y="228600"/>
            <a:ext cx="1828800" cy="2388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4792">
            <a:off x="2533236" y="538939"/>
            <a:ext cx="2596073" cy="2596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71332"/>
            <a:ext cx="3066145" cy="4218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1488">
            <a:off x="1431628" y="3047453"/>
            <a:ext cx="2667000" cy="3488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2574">
            <a:off x="4262283" y="2947418"/>
            <a:ext cx="2753034" cy="3513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226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838</Words>
  <Application>Microsoft Office PowerPoint</Application>
  <PresentationFormat>On-screen Show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Ray Bradbury</vt:lpstr>
      <vt:lpstr>Early Life</vt:lpstr>
      <vt:lpstr>Early Career</vt:lpstr>
      <vt:lpstr>Marriage</vt:lpstr>
      <vt:lpstr>What Influenced Him?</vt:lpstr>
      <vt:lpstr>Writing Style</vt:lpstr>
      <vt:lpstr>Novels He Is Known For</vt:lpstr>
      <vt:lpstr>Honors</vt:lpstr>
      <vt:lpstr>PowerPoint Presentation</vt:lpstr>
      <vt:lpstr>The Veldt</vt:lpstr>
    </vt:vector>
  </TitlesOfParts>
  <Company>Virden Middle School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Ray Bradbury</dc:title>
  <dc:creator>pricekay</dc:creator>
  <cp:lastModifiedBy>pricekay</cp:lastModifiedBy>
  <cp:revision>12</cp:revision>
  <dcterms:created xsi:type="dcterms:W3CDTF">2011-12-08T16:34:19Z</dcterms:created>
  <dcterms:modified xsi:type="dcterms:W3CDTF">2011-12-13T17:09:55Z</dcterms:modified>
</cp:coreProperties>
</file>